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D1B5-BEA6-4A5E-AA5A-B2EBF233308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D92EEE8-1DD1-4597-92BA-123B8E21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3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D1B5-BEA6-4A5E-AA5A-B2EBF233308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EEE8-1DD1-4597-92BA-123B8E21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33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D1B5-BEA6-4A5E-AA5A-B2EBF233308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EEE8-1DD1-4597-92BA-123B8E21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D1B5-BEA6-4A5E-AA5A-B2EBF233308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EEE8-1DD1-4597-92BA-123B8E21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9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245D1B5-BEA6-4A5E-AA5A-B2EBF233308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D92EEE8-1DD1-4597-92BA-123B8E21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1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D1B5-BEA6-4A5E-AA5A-B2EBF233308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EEE8-1DD1-4597-92BA-123B8E21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D1B5-BEA6-4A5E-AA5A-B2EBF233308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EEE8-1DD1-4597-92BA-123B8E21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7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D1B5-BEA6-4A5E-AA5A-B2EBF233308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EEE8-1DD1-4597-92BA-123B8E21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70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D1B5-BEA6-4A5E-AA5A-B2EBF233308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EEE8-1DD1-4597-92BA-123B8E21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0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D1B5-BEA6-4A5E-AA5A-B2EBF233308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EEE8-1DD1-4597-92BA-123B8E21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D1B5-BEA6-4A5E-AA5A-B2EBF233308F}" type="datetimeFigureOut">
              <a:rPr lang="en-US" smtClean="0"/>
              <a:t>10/8/2019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EEE8-1DD1-4597-92BA-123B8E21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8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245D1B5-BEA6-4A5E-AA5A-B2EBF233308F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D92EEE8-1DD1-4597-92BA-123B8E21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4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65D27-CB43-436D-9279-456E2192F6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Python Concepts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2C1D13-0EA1-4942-9977-0584D11523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8, 2019</a:t>
            </a:r>
          </a:p>
        </p:txBody>
      </p:sp>
    </p:spTree>
    <p:extLst>
      <p:ext uri="{BB962C8B-B14F-4D97-AF65-F5344CB8AC3E}">
        <p14:creationId xmlns:p14="http://schemas.microsoft.com/office/powerpoint/2010/main" val="3810257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769AE-3AFA-48F9-A895-C44B99C93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7196E-CE1F-49B8-BC0A-BF6D0BCC0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Lesson 10: Bits and Pieces Video</a:t>
            </a:r>
          </a:p>
          <a:p>
            <a:r>
              <a:rPr lang="en-US" dirty="0"/>
              <a:t>You store programming information in your paper-based journal. But, how does a computer store information. </a:t>
            </a:r>
          </a:p>
          <a:p>
            <a:r>
              <a:rPr lang="en-US" dirty="0"/>
              <a:t>Computer Memory</a:t>
            </a:r>
          </a:p>
          <a:p>
            <a:pPr lvl="1"/>
            <a:r>
              <a:rPr lang="en-US" dirty="0"/>
              <a:t>Stores data and information in binary. </a:t>
            </a:r>
          </a:p>
          <a:p>
            <a:pPr lvl="1"/>
            <a:endParaRPr lang="en-US" dirty="0"/>
          </a:p>
          <a:p>
            <a:r>
              <a:rPr lang="en-US" dirty="0"/>
              <a:t>Vocabulary</a:t>
            </a:r>
          </a:p>
          <a:p>
            <a:pPr lvl="1"/>
            <a:r>
              <a:rPr lang="en-US" dirty="0"/>
              <a:t>Binary—A number based on two. </a:t>
            </a:r>
          </a:p>
          <a:p>
            <a:pPr lvl="1"/>
            <a:r>
              <a:rPr lang="en-US" dirty="0"/>
              <a:t>Decimal—A number system based on ten, the number system we normally use. </a:t>
            </a:r>
          </a:p>
        </p:txBody>
      </p:sp>
    </p:spTree>
    <p:extLst>
      <p:ext uri="{BB962C8B-B14F-4D97-AF65-F5344CB8AC3E}">
        <p14:creationId xmlns:p14="http://schemas.microsoft.com/office/powerpoint/2010/main" val="3193975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5CA63-F516-401E-8706-831738770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Inside the computer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11FCE-B4BA-4A60-83F3-D9DC6C7BF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is stored in binary</a:t>
            </a:r>
          </a:p>
          <a:p>
            <a:pPr lvl="1"/>
            <a:r>
              <a:rPr lang="en-US" dirty="0"/>
              <a:t>1s and 0s</a:t>
            </a:r>
          </a:p>
          <a:p>
            <a:pPr lvl="1"/>
            <a:r>
              <a:rPr lang="en-US" dirty="0"/>
              <a:t>Used to code</a:t>
            </a:r>
          </a:p>
          <a:p>
            <a:pPr lvl="1"/>
            <a:r>
              <a:rPr lang="en-US" dirty="0"/>
              <a:t>It’s the foundation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012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5D030-3557-46D7-B432-A2F2BE708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1.11 Career Connection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38786-0C26-46C0-AA58-AB050C5BD9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Who uses Computer Science?</a:t>
            </a:r>
          </a:p>
          <a:p>
            <a:pPr lvl="1"/>
            <a:r>
              <a:rPr lang="en-US" dirty="0"/>
              <a:t>How does computer science used in almost every industry across the globe?</a:t>
            </a:r>
          </a:p>
        </p:txBody>
      </p:sp>
      <p:pic>
        <p:nvPicPr>
          <p:cNvPr id="9" name="Content Placeholder 8" descr="A close up of a sign&#10;&#10;Description automatically generated">
            <a:extLst>
              <a:ext uri="{FF2B5EF4-FFF2-40B4-BE49-F238E27FC236}">
                <a16:creationId xmlns:a16="http://schemas.microsoft.com/office/drawing/2014/main" id="{B75A9B94-5824-43CC-8C19-1A99F600A74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780" y="2575420"/>
            <a:ext cx="4299539" cy="2407742"/>
          </a:xfrm>
        </p:spPr>
      </p:pic>
    </p:spTree>
    <p:extLst>
      <p:ext uri="{BB962C8B-B14F-4D97-AF65-F5344CB8AC3E}">
        <p14:creationId xmlns:p14="http://schemas.microsoft.com/office/powerpoint/2010/main" val="1669358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495FF-07C7-4B5D-B723-D8F0912AE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C6C94-0652-4AB6-B115-7A91C6115F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AFE64E-35B5-4ACC-A185-9F9149AF3B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4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12F5-09F0-4D4B-AC12-B49E0C904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85E07-7E67-4EE8-91BA-406DBDFB4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Journal Entries are important. </a:t>
            </a:r>
          </a:p>
          <a:p>
            <a:r>
              <a:rPr lang="en-US" dirty="0"/>
              <a:t>Use the journal for extra notes each day. </a:t>
            </a:r>
          </a:p>
          <a:p>
            <a:r>
              <a:rPr lang="en-US" dirty="0"/>
              <a:t>GitHub (do you have an account)?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97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3D19D-592A-4AD4-A3F2-FEBC75782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42332"/>
          </a:xfrm>
        </p:spPr>
        <p:txBody>
          <a:bodyPr/>
          <a:lstStyle/>
          <a:p>
            <a:r>
              <a:rPr lang="en-US" dirty="0"/>
              <a:t>Lesson 1.9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E2F5D-5C23-49E8-94DC-E7A406B9E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28133"/>
            <a:ext cx="10018713" cy="4063067"/>
          </a:xfrm>
        </p:spPr>
        <p:txBody>
          <a:bodyPr/>
          <a:lstStyle/>
          <a:p>
            <a:r>
              <a:rPr lang="en-US" dirty="0"/>
              <a:t>This lesson examines the differences between analog and digital systems. </a:t>
            </a:r>
          </a:p>
          <a:p>
            <a:r>
              <a:rPr lang="en-US" dirty="0"/>
              <a:t>Students will be able to describe analog data, digital data, and data compression. </a:t>
            </a:r>
          </a:p>
        </p:txBody>
      </p:sp>
    </p:spTree>
    <p:extLst>
      <p:ext uri="{BB962C8B-B14F-4D97-AF65-F5344CB8AC3E}">
        <p14:creationId xmlns:p14="http://schemas.microsoft.com/office/powerpoint/2010/main" val="2207475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B3A0C-78C1-4D3A-95EE-C46A98FBB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737" y="685800"/>
            <a:ext cx="10387288" cy="1201723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computer doing when it accepts input?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D0E17-7111-43AE-8828-8C1505A49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87523"/>
            <a:ext cx="10018713" cy="3903677"/>
          </a:xfrm>
        </p:spPr>
        <p:txBody>
          <a:bodyPr/>
          <a:lstStyle/>
          <a:p>
            <a:r>
              <a:rPr lang="en-US" dirty="0"/>
              <a:t>Humans receive analog information, the sights and  sounds of the things around us are analog. </a:t>
            </a:r>
          </a:p>
          <a:p>
            <a:r>
              <a:rPr lang="en-US" dirty="0"/>
              <a:t>A computer can’t process information the same way we do. It requires information to be in a digital format. </a:t>
            </a:r>
          </a:p>
          <a:p>
            <a:r>
              <a:rPr lang="en-US" dirty="0"/>
              <a:t>All of the data a computer receives is converted into a number before it can be processed. A computer only reads zeros and ones… really, really fast. </a:t>
            </a:r>
          </a:p>
        </p:txBody>
      </p:sp>
    </p:spTree>
    <p:extLst>
      <p:ext uri="{BB962C8B-B14F-4D97-AF65-F5344CB8AC3E}">
        <p14:creationId xmlns:p14="http://schemas.microsoft.com/office/powerpoint/2010/main" val="1181554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CB872-D77F-4FB7-9266-70E022042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33275"/>
          </a:xfrm>
        </p:spPr>
        <p:txBody>
          <a:bodyPr/>
          <a:lstStyle/>
          <a:p>
            <a:r>
              <a:rPr lang="en-US" dirty="0"/>
              <a:t>Analog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1F065-F2E9-4A67-A881-80284DE7F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86187"/>
            <a:ext cx="10018713" cy="4105013"/>
          </a:xfrm>
        </p:spPr>
        <p:txBody>
          <a:bodyPr/>
          <a:lstStyle/>
          <a:p>
            <a:r>
              <a:rPr lang="en-US" dirty="0"/>
              <a:t>Journal Time!!</a:t>
            </a:r>
          </a:p>
          <a:p>
            <a:r>
              <a:rPr lang="en-US" dirty="0"/>
              <a:t>Relating to or using signals or information represented by a continuously variable physical quantity such as spatial position or voltages. </a:t>
            </a:r>
          </a:p>
          <a:p>
            <a:r>
              <a:rPr lang="en-US" dirty="0"/>
              <a:t>Data from the real world</a:t>
            </a:r>
          </a:p>
        </p:txBody>
      </p:sp>
    </p:spTree>
    <p:extLst>
      <p:ext uri="{BB962C8B-B14F-4D97-AF65-F5344CB8AC3E}">
        <p14:creationId xmlns:p14="http://schemas.microsoft.com/office/powerpoint/2010/main" val="3235036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45886-E3CD-4303-8C7C-D8DA569AB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data</a:t>
            </a:r>
          </a:p>
        </p:txBody>
      </p:sp>
      <p:pic>
        <p:nvPicPr>
          <p:cNvPr id="7" name="Picture Placeholder 6" descr="A close up of a building&#10;&#10;Description automatically generated">
            <a:extLst>
              <a:ext uri="{FF2B5EF4-FFF2-40B4-BE49-F238E27FC236}">
                <a16:creationId xmlns:a16="http://schemas.microsoft.com/office/drawing/2014/main" id="{DDA76043-C88D-41E5-B7EC-3CA2D3C6563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2" r="12742"/>
          <a:stretch>
            <a:fillRect/>
          </a:stretch>
        </p:blipFill>
        <p:spPr/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B66A6-9BAF-4367-8ACA-5B906D700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Analog data is converted into numeric data to be stored in a computing device. </a:t>
            </a:r>
          </a:p>
          <a:p>
            <a:r>
              <a:rPr lang="en-US" dirty="0"/>
              <a:t>These numbers are transmitted and stored using electronic signals. </a:t>
            </a:r>
          </a:p>
        </p:txBody>
      </p:sp>
    </p:spTree>
    <p:extLst>
      <p:ext uri="{BB962C8B-B14F-4D97-AF65-F5344CB8AC3E}">
        <p14:creationId xmlns:p14="http://schemas.microsoft.com/office/powerpoint/2010/main" val="419739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36D599F-BBBF-4AC4-83F0-A6786EE43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C2524D-BE03-40AD-BFE6-BAF2E0923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input devices</a:t>
            </a:r>
          </a:p>
          <a:p>
            <a:pPr lvl="1"/>
            <a:r>
              <a:rPr lang="en-US" dirty="0"/>
              <a:t>Microphones</a:t>
            </a:r>
          </a:p>
          <a:p>
            <a:pPr lvl="1"/>
            <a:r>
              <a:rPr lang="en-US" dirty="0"/>
              <a:t>Scanners</a:t>
            </a:r>
          </a:p>
          <a:p>
            <a:pPr lvl="2"/>
            <a:r>
              <a:rPr lang="en-US" dirty="0"/>
              <a:t>Convert analog information to digital data that can be stored.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7301892-E314-417A-BAB3-A2D10CFB1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Pros and Cons</a:t>
            </a:r>
          </a:p>
          <a:p>
            <a:r>
              <a:rPr lang="en-US" dirty="0"/>
              <a:t>Advantages—data compression lets you store huge amounts of data</a:t>
            </a:r>
          </a:p>
          <a:p>
            <a:r>
              <a:rPr lang="en-US" dirty="0"/>
              <a:t>Cons—quality is lost. </a:t>
            </a:r>
          </a:p>
        </p:txBody>
      </p:sp>
    </p:spTree>
    <p:extLst>
      <p:ext uri="{BB962C8B-B14F-4D97-AF65-F5344CB8AC3E}">
        <p14:creationId xmlns:p14="http://schemas.microsoft.com/office/powerpoint/2010/main" val="3646175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DEB464-92C9-4C50-857B-6B7759985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2FF8F7-C0D1-4072-BA07-825C5D277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Computers store information in 1s and 0s and this is because computers use digital components. </a:t>
            </a:r>
          </a:p>
          <a:p>
            <a:r>
              <a:rPr lang="en-US" dirty="0"/>
              <a:t>Something is defined as digital when it has an off or on state, with nothing in between.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739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DB8D7-1ABD-4E3B-BFC2-38718972B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1.10 Bits and Pieces—</a:t>
            </a:r>
            <a:br>
              <a:rPr lang="en-US" dirty="0"/>
            </a:br>
            <a:r>
              <a:rPr lang="en-US" dirty="0"/>
              <a:t>Understanding Binary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6B67D-E5B1-4D37-ADE5-1DCE2D93D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  <a:p>
            <a:pPr lvl="1"/>
            <a:r>
              <a:rPr lang="en-US" dirty="0"/>
              <a:t>Describe and define computer memory and binary code. </a:t>
            </a:r>
          </a:p>
          <a:p>
            <a:pPr lvl="1"/>
            <a:r>
              <a:rPr lang="en-US" dirty="0"/>
              <a:t>Convert a number form decimal to binary representation. </a:t>
            </a:r>
          </a:p>
        </p:txBody>
      </p:sp>
    </p:spTree>
    <p:extLst>
      <p:ext uri="{BB962C8B-B14F-4D97-AF65-F5344CB8AC3E}">
        <p14:creationId xmlns:p14="http://schemas.microsoft.com/office/powerpoint/2010/main" val="1845476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230</TotalTime>
  <Words>391</Words>
  <Application>Microsoft Office PowerPoint</Application>
  <PresentationFormat>Widescreen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Rockwell</vt:lpstr>
      <vt:lpstr>Rockwell Condensed</vt:lpstr>
      <vt:lpstr>Wingdings</vt:lpstr>
      <vt:lpstr>Wood Type</vt:lpstr>
      <vt:lpstr>Python Concepts</vt:lpstr>
      <vt:lpstr>Course Overview</vt:lpstr>
      <vt:lpstr>Lesson 1.9</vt:lpstr>
      <vt:lpstr>What is the computer doing when it accepts input?</vt:lpstr>
      <vt:lpstr>Analog Information</vt:lpstr>
      <vt:lpstr>Digital data</vt:lpstr>
      <vt:lpstr>Input</vt:lpstr>
      <vt:lpstr>Summary</vt:lpstr>
      <vt:lpstr>1.10 Bits and Pieces— Understanding Binary</vt:lpstr>
      <vt:lpstr>Introduction</vt:lpstr>
      <vt:lpstr>Inside the computer</vt:lpstr>
      <vt:lpstr>1.11 Career Connection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Concepts</dc:title>
  <dc:creator>Angie Outland</dc:creator>
  <cp:lastModifiedBy>Outland, Angela</cp:lastModifiedBy>
  <cp:revision>11</cp:revision>
  <dcterms:created xsi:type="dcterms:W3CDTF">2019-10-07T23:20:32Z</dcterms:created>
  <dcterms:modified xsi:type="dcterms:W3CDTF">2019-10-08T17:11:52Z</dcterms:modified>
</cp:coreProperties>
</file>