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3" r:id="rId10"/>
    <p:sldId id="264" r:id="rId11"/>
    <p:sldId id="265" r:id="rId12"/>
    <p:sldId id="269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0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77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6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8840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04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44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2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8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8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4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1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5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4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2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910E6-AC29-4E6C-B484-BCE0BAE6F6A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854AA8-3BDB-4A6F-B91B-9DC1D283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2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F9E2-7753-4F12-AF3C-C79CE4928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9177866" cy="1646299"/>
          </a:xfrm>
        </p:spPr>
        <p:txBody>
          <a:bodyPr/>
          <a:lstStyle/>
          <a:p>
            <a:r>
              <a:rPr lang="en-US" dirty="0"/>
              <a:t>Lesson 5: Binary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C345B-1AE6-4709-B45B-EA552B3599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Unplugged</a:t>
            </a:r>
          </a:p>
          <a:p>
            <a:r>
              <a:rPr lang="en-US" dirty="0"/>
              <a:t>Concept Invention</a:t>
            </a:r>
          </a:p>
        </p:txBody>
      </p:sp>
    </p:spTree>
    <p:extLst>
      <p:ext uri="{BB962C8B-B14F-4D97-AF65-F5344CB8AC3E}">
        <p14:creationId xmlns:p14="http://schemas.microsoft.com/office/powerpoint/2010/main" val="2453462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51345-33CC-405A-86ED-C52E2060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long?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2899-9D45-4637-B134-F78075E1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Kept going how many ways of representing “7” do you think we could come up with?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9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339B-A6F7-4962-A722-D72085B2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Circle-Triangle-Square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32F8A-3C4F-42B6-B2A5-5086B9B91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number system using symbols. </a:t>
            </a:r>
          </a:p>
          <a:p>
            <a:r>
              <a:rPr lang="en-US" dirty="0"/>
              <a:t>Get in teams of 2 or 3. </a:t>
            </a:r>
          </a:p>
          <a:p>
            <a:r>
              <a:rPr lang="en-US" dirty="0"/>
              <a:t>Get a copy of the Activity Guide-Number Systems: Circle-Triangle-Square worksheet. </a:t>
            </a:r>
          </a:p>
          <a:p>
            <a:r>
              <a:rPr lang="en-US" dirty="0"/>
              <a:t>Each team will need to cut out the shapes before beginning the activity. </a:t>
            </a:r>
          </a:p>
        </p:txBody>
      </p:sp>
    </p:spTree>
    <p:extLst>
      <p:ext uri="{BB962C8B-B14F-4D97-AF65-F5344CB8AC3E}">
        <p14:creationId xmlns:p14="http://schemas.microsoft.com/office/powerpoint/2010/main" val="233690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C26D3-7083-4D1A-B368-0C0802E0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will need to do three things: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EA5E0-59BC-4498-B99B-02D20D3CA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cut-out shapes to explore and generate all the possible p </a:t>
            </a:r>
            <a:r>
              <a:rPr lang="en-US" dirty="0" err="1"/>
              <a:t>atterns</a:t>
            </a:r>
            <a:r>
              <a:rPr lang="en-US" dirty="0"/>
              <a:t>. </a:t>
            </a:r>
          </a:p>
          <a:p>
            <a:r>
              <a:rPr lang="en-US" dirty="0"/>
              <a:t>Organize a set of patterns in an ordered system of your own design. </a:t>
            </a:r>
          </a:p>
          <a:p>
            <a:r>
              <a:rPr lang="en-US" dirty="0"/>
              <a:t>Write down the rules of their ordering system; a good set of rules will allow someone else to predict or generate each subsequent permutation is in the list. </a:t>
            </a:r>
          </a:p>
        </p:txBody>
      </p:sp>
    </p:spTree>
    <p:extLst>
      <p:ext uri="{BB962C8B-B14F-4D97-AF65-F5344CB8AC3E}">
        <p14:creationId xmlns:p14="http://schemas.microsoft.com/office/powerpoint/2010/main" val="2082153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2D37D-27CE-44F5-89C4-A9F2D568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Tip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8ED6A-FF6E-46D1-AF8A-5DC8906E1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796"/>
            <a:ext cx="10515600" cy="4650167"/>
          </a:xfrm>
        </p:spPr>
        <p:txBody>
          <a:bodyPr/>
          <a:lstStyle/>
          <a:p>
            <a:r>
              <a:rPr lang="en-US" dirty="0"/>
              <a:t>There are two major “beats” to this activity.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Discover all the 3-place patterns.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Figure out a way to order them so that the sequence is predictable.</a:t>
            </a:r>
          </a:p>
          <a:p>
            <a:r>
              <a:rPr lang="en-US" dirty="0"/>
              <a:t>Students should discover a total of 27 unique patterns. </a:t>
            </a:r>
          </a:p>
          <a:p>
            <a:r>
              <a:rPr lang="en-US" dirty="0"/>
              <a:t>When students record all of the patterns that they come up with on paper and number them it foreshadows assigning a </a:t>
            </a:r>
            <a:r>
              <a:rPr lang="en-US" dirty="0" err="1"/>
              <a:t>numberic</a:t>
            </a:r>
            <a:r>
              <a:rPr lang="en-US" dirty="0"/>
              <a:t> value to a distinct.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5711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6F37-D399-4D97-8178-CE6D41509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questions to direct students towards thinking in this way: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210FD-360B-4A6E-9817-008FB73C1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you always tell me which pattern comes next?</a:t>
            </a:r>
          </a:p>
          <a:p>
            <a:r>
              <a:rPr lang="en-US" dirty="0"/>
              <a:t>Could a classmate easily follow your rules to generate the same order?</a:t>
            </a:r>
          </a:p>
          <a:p>
            <a:r>
              <a:rPr lang="en-US" dirty="0"/>
              <a:t>Would your rules still work if I only asked you to make all the patterns of length 2? </a:t>
            </a:r>
          </a:p>
          <a:p>
            <a:r>
              <a:rPr lang="en-US" dirty="0"/>
              <a:t>What if I asked you instead to make all the patterns of length 4 or 5?</a:t>
            </a:r>
          </a:p>
        </p:txBody>
      </p:sp>
    </p:spTree>
    <p:extLst>
      <p:ext uri="{BB962C8B-B14F-4D97-AF65-F5344CB8AC3E}">
        <p14:creationId xmlns:p14="http://schemas.microsoft.com/office/powerpoint/2010/main" val="2954143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9A0C-2EF9-47B5-AD1D-4705AAA52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54B27-BDD5-4AC0-98E1-0EB53AF10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Out?</a:t>
            </a:r>
          </a:p>
          <a:p>
            <a:r>
              <a:rPr lang="en-US" dirty="0"/>
              <a:t>Share the systems you’ve created.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2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22A5-1A82-4CF5-8E98-227BE702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EE630-1228-4709-8690-21FF983DE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</a:t>
            </a:r>
          </a:p>
          <a:p>
            <a:pPr lvl="1"/>
            <a:r>
              <a:rPr lang="en-US" dirty="0"/>
              <a:t>Describe how to use bits to create a functioning number system. </a:t>
            </a:r>
          </a:p>
          <a:p>
            <a:r>
              <a:rPr lang="en-US" dirty="0"/>
              <a:t>So I can:</a:t>
            </a:r>
          </a:p>
          <a:p>
            <a:pPr lvl="1"/>
            <a:r>
              <a:rPr lang="en-US" dirty="0"/>
              <a:t>Understand the relationship between the powers of 2 and the number of bits needed to express a number</a:t>
            </a:r>
          </a:p>
          <a:p>
            <a:r>
              <a:rPr lang="en-US" dirty="0"/>
              <a:t>I know I have it when:</a:t>
            </a:r>
          </a:p>
          <a:p>
            <a:pPr lvl="1"/>
            <a:r>
              <a:rPr lang="en-US" dirty="0"/>
              <a:t>Determine both the number of possible numbers that can be represented.</a:t>
            </a:r>
          </a:p>
        </p:txBody>
      </p:sp>
    </p:spTree>
    <p:extLst>
      <p:ext uri="{BB962C8B-B14F-4D97-AF65-F5344CB8AC3E}">
        <p14:creationId xmlns:p14="http://schemas.microsoft.com/office/powerpoint/2010/main" val="362688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21E97-ADD2-4B0A-9706-0601062DF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5BE18-050F-4FD5-9E3C-A7EF1BEFE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Gain more familiarity with binary numbers. </a:t>
            </a:r>
          </a:p>
          <a:p>
            <a:r>
              <a:rPr lang="en-US" dirty="0"/>
              <a:t>We will focus on representing numeric values using the binary number system. . </a:t>
            </a:r>
          </a:p>
          <a:p>
            <a:r>
              <a:rPr lang="en-US" dirty="0"/>
              <a:t>The object is to understand that you can represent any number with any agreed-upon set of symbols that appear in an agreed-upon order. </a:t>
            </a:r>
          </a:p>
        </p:txBody>
      </p:sp>
    </p:spTree>
    <p:extLst>
      <p:ext uri="{BB962C8B-B14F-4D97-AF65-F5344CB8AC3E}">
        <p14:creationId xmlns:p14="http://schemas.microsoft.com/office/powerpoint/2010/main" val="309140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835F-39F8-4FC2-80A0-6BF4E56C6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BB845-DC83-4B9D-9BB3-29A2C85C9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39" y="1434517"/>
            <a:ext cx="11081857" cy="4742446"/>
          </a:xfrm>
        </p:spPr>
        <p:txBody>
          <a:bodyPr/>
          <a:lstStyle/>
          <a:p>
            <a:r>
              <a:rPr lang="en-US" dirty="0"/>
              <a:t>We see numbers represented in decimal (base-10), binary (base-2) and hexadecimal (base 16)</a:t>
            </a:r>
          </a:p>
          <a:p>
            <a:r>
              <a:rPr lang="en-US" dirty="0"/>
              <a:t>The symbols of the decimal (base-10) number system -0 1 2 3 4 5 6 7 8 9– </a:t>
            </a:r>
          </a:p>
          <a:p>
            <a:r>
              <a:rPr lang="en-US" dirty="0"/>
              <a:t>The number system we use today uses the idea of place value to allow us to express any value we wish by combining only 10 symbols. We call it a “base 10” number system. </a:t>
            </a:r>
          </a:p>
          <a:p>
            <a:r>
              <a:rPr lang="en-US" dirty="0"/>
              <a:t>When developing a number system for a computer, we only have two symbols available to us, corresponding with the two states of a single bit. </a:t>
            </a:r>
          </a:p>
          <a:p>
            <a:r>
              <a:rPr lang="en-US" dirty="0"/>
              <a:t>The power of place value allows our binary or “base 2” number system to express any value we wish.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7C323-886D-4A15-9323-B45A2AEEE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CCE85-33D0-4990-BE8C-4E892302C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using a “base 2” binary representation of numbers, certain values (1, 2, 4, 8, 16, etc.) are seen repeatedly. </a:t>
            </a:r>
          </a:p>
          <a:p>
            <a:r>
              <a:rPr lang="en-US" dirty="0"/>
              <a:t>When written in binary, these values are 1, 10, 100, 1000, 10000, and so on</a:t>
            </a:r>
          </a:p>
        </p:txBody>
      </p:sp>
    </p:spTree>
    <p:extLst>
      <p:ext uri="{BB962C8B-B14F-4D97-AF65-F5344CB8AC3E}">
        <p14:creationId xmlns:p14="http://schemas.microsoft.com/office/powerpoint/2010/main" val="121473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64897-3AB3-4C19-A7D5-C175D0AFF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Supplies you will Need: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F0BA-EF35-4F2E-A3C5-F17891E9C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239"/>
            <a:ext cx="10515600" cy="4834724"/>
          </a:xfrm>
        </p:spPr>
        <p:txBody>
          <a:bodyPr/>
          <a:lstStyle/>
          <a:p>
            <a:r>
              <a:rPr lang="en-US" dirty="0"/>
              <a:t>Paper and pencil</a:t>
            </a:r>
          </a:p>
          <a:p>
            <a:r>
              <a:rPr lang="en-US" dirty="0"/>
              <a:t>Handouts</a:t>
            </a:r>
          </a:p>
          <a:p>
            <a:r>
              <a:rPr lang="en-US" dirty="0"/>
              <a:t>Scissors</a:t>
            </a:r>
          </a:p>
          <a:p>
            <a:r>
              <a:rPr lang="en-US" dirty="0"/>
              <a:t>Work with another person. </a:t>
            </a:r>
          </a:p>
        </p:txBody>
      </p:sp>
    </p:spTree>
    <p:extLst>
      <p:ext uri="{BB962C8B-B14F-4D97-AF65-F5344CB8AC3E}">
        <p14:creationId xmlns:p14="http://schemas.microsoft.com/office/powerpoint/2010/main" val="1118087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0FCFB-6193-40C5-9D75-68DE204C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5251"/>
          </a:xfrm>
        </p:spPr>
        <p:txBody>
          <a:bodyPr/>
          <a:lstStyle/>
          <a:p>
            <a:r>
              <a:rPr lang="en-US" dirty="0"/>
              <a:t>Recall from last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386D2-AB0F-40F0-A6AF-158D5090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3575"/>
            <a:ext cx="8596668" cy="4497788"/>
          </a:xfrm>
        </p:spPr>
        <p:txBody>
          <a:bodyPr/>
          <a:lstStyle/>
          <a:p>
            <a:r>
              <a:rPr lang="en-US" dirty="0"/>
              <a:t>You created 27 different 3-place patterns out of circles, triangles and squares, and tried to define a system of rules to generate all of the patterns. </a:t>
            </a:r>
          </a:p>
        </p:txBody>
      </p:sp>
    </p:spTree>
    <p:extLst>
      <p:ext uri="{BB962C8B-B14F-4D97-AF65-F5344CB8AC3E}">
        <p14:creationId xmlns:p14="http://schemas.microsoft.com/office/powerpoint/2010/main" val="81097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921E-682D-4F95-A018-CEE891917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60197-DB0D-4DDD-83E3-88A2EF789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5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685B-17DE-4CF7-A07E-F24B42A26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Writing Prompt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42F3D-095D-4EF0-ADC1-856D4C174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7 donuts on a table, what are the various ways you can represent that quantity?</a:t>
            </a:r>
          </a:p>
          <a:p>
            <a:pPr lvl="1"/>
            <a:r>
              <a:rPr lang="en-US" dirty="0"/>
              <a:t>Seven</a:t>
            </a:r>
          </a:p>
          <a:p>
            <a:pPr lvl="1"/>
            <a:r>
              <a:rPr lang="en-US" dirty="0"/>
              <a:t>7</a:t>
            </a:r>
          </a:p>
          <a:p>
            <a:pPr lvl="1"/>
            <a:r>
              <a:rPr lang="en-US" dirty="0"/>
              <a:t>VII</a:t>
            </a:r>
          </a:p>
          <a:p>
            <a:pPr lvl="1"/>
            <a:r>
              <a:rPr lang="en-US" dirty="0"/>
              <a:t>*******</a:t>
            </a:r>
          </a:p>
          <a:p>
            <a:pPr lvl="1"/>
            <a:r>
              <a:rPr lang="en-US" dirty="0"/>
              <a:t>///////</a:t>
            </a:r>
          </a:p>
          <a:p>
            <a:pPr lvl="1"/>
            <a:endParaRPr lang="en-US" dirty="0"/>
          </a:p>
        </p:txBody>
      </p:sp>
      <p:pic>
        <p:nvPicPr>
          <p:cNvPr id="5" name="Graphic 4" descr="Apple">
            <a:extLst>
              <a:ext uri="{FF2B5EF4-FFF2-40B4-BE49-F238E27FC236}">
                <a16:creationId xmlns:a16="http://schemas.microsoft.com/office/drawing/2014/main" id="{FB5E2166-51FA-4C45-977C-6492E709C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8277" y="4418045"/>
            <a:ext cx="914400" cy="914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6F58E4-C079-4802-96D2-EE24F408BA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7993" y="4418045"/>
            <a:ext cx="914479" cy="914479"/>
          </a:xfrm>
          <a:prstGeom prst="rect">
            <a:avLst/>
          </a:prstGeom>
        </p:spPr>
      </p:pic>
      <p:pic>
        <p:nvPicPr>
          <p:cNvPr id="7" name="Graphic 6" descr="Apple">
            <a:extLst>
              <a:ext uri="{FF2B5EF4-FFF2-40B4-BE49-F238E27FC236}">
                <a16:creationId xmlns:a16="http://schemas.microsoft.com/office/drawing/2014/main" id="{B9443EFD-4A8D-43C7-B2CE-38C2AD304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1914" y="4494285"/>
            <a:ext cx="914400" cy="914400"/>
          </a:xfrm>
          <a:prstGeom prst="rect">
            <a:avLst/>
          </a:prstGeom>
        </p:spPr>
      </p:pic>
      <p:pic>
        <p:nvPicPr>
          <p:cNvPr id="8" name="Graphic 7" descr="Apple">
            <a:extLst>
              <a:ext uri="{FF2B5EF4-FFF2-40B4-BE49-F238E27FC236}">
                <a16:creationId xmlns:a16="http://schemas.microsoft.com/office/drawing/2014/main" id="{C99606AE-E47C-4E72-829D-86213C184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22849" y="4494285"/>
            <a:ext cx="914400" cy="914400"/>
          </a:xfrm>
          <a:prstGeom prst="rect">
            <a:avLst/>
          </a:prstGeom>
        </p:spPr>
      </p:pic>
      <p:pic>
        <p:nvPicPr>
          <p:cNvPr id="9" name="Graphic 8" descr="Apple">
            <a:extLst>
              <a:ext uri="{FF2B5EF4-FFF2-40B4-BE49-F238E27FC236}">
                <a16:creationId xmlns:a16="http://schemas.microsoft.com/office/drawing/2014/main" id="{F8F0289B-B801-4678-A13C-40DC4497C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5633" y="4494285"/>
            <a:ext cx="914400" cy="914400"/>
          </a:xfrm>
          <a:prstGeom prst="rect">
            <a:avLst/>
          </a:prstGeom>
        </p:spPr>
      </p:pic>
      <p:pic>
        <p:nvPicPr>
          <p:cNvPr id="10" name="Graphic 9" descr="Apple">
            <a:extLst>
              <a:ext uri="{FF2B5EF4-FFF2-40B4-BE49-F238E27FC236}">
                <a16:creationId xmlns:a16="http://schemas.microsoft.com/office/drawing/2014/main" id="{4377C3EE-8B7D-4EBF-9FF8-EEDBA6DEE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47542" y="4494285"/>
            <a:ext cx="914400" cy="914400"/>
          </a:xfrm>
          <a:prstGeom prst="rect">
            <a:avLst/>
          </a:prstGeom>
        </p:spPr>
      </p:pic>
      <p:pic>
        <p:nvPicPr>
          <p:cNvPr id="11" name="Graphic 10" descr="Apple">
            <a:extLst>
              <a:ext uri="{FF2B5EF4-FFF2-40B4-BE49-F238E27FC236}">
                <a16:creationId xmlns:a16="http://schemas.microsoft.com/office/drawing/2014/main" id="{6086B7E6-FBC7-4A86-81D5-BBDFEA207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4677" y="449428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344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1315</TotalTime>
  <Words>657</Words>
  <Application>Microsoft Office PowerPoint</Application>
  <PresentationFormat>Widescreen</PresentationFormat>
  <Paragraphs>64</Paragraphs>
  <Slides>15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Lesson 5: Binary Numbers</vt:lpstr>
      <vt:lpstr>Objectives</vt:lpstr>
      <vt:lpstr>Overview</vt:lpstr>
      <vt:lpstr>Review</vt:lpstr>
      <vt:lpstr>Numbers</vt:lpstr>
      <vt:lpstr>Supplies you will Need: </vt:lpstr>
      <vt:lpstr>Recall from last class</vt:lpstr>
      <vt:lpstr>PowerPoint Presentation</vt:lpstr>
      <vt:lpstr>Discussion Writing Prompt #1</vt:lpstr>
      <vt:lpstr>How long?</vt:lpstr>
      <vt:lpstr>Activity Circle-Triangle-Square Activity</vt:lpstr>
      <vt:lpstr>Students will need to do three things:</vt:lpstr>
      <vt:lpstr>Teaching Tip</vt:lpstr>
      <vt:lpstr>Good questions to direct students towards thinking in this way: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Basics</dc:title>
  <dc:creator>Angie Mason</dc:creator>
  <cp:lastModifiedBy>Angie Outland</cp:lastModifiedBy>
  <cp:revision>21</cp:revision>
  <dcterms:created xsi:type="dcterms:W3CDTF">2019-10-05T20:59:27Z</dcterms:created>
  <dcterms:modified xsi:type="dcterms:W3CDTF">2019-10-11T09:27:27Z</dcterms:modified>
</cp:coreProperties>
</file>